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Lato" panose="020B0604020202020204" charset="0"/>
      <p:regular r:id="rId23"/>
      <p:bold r:id="rId24"/>
      <p:italic r:id="rId25"/>
      <p:boldItalic r:id="rId26"/>
    </p:embeddedFont>
    <p:embeddedFont>
      <p:font typeface="Raleway"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f88252dc4_0_1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f88252dc4_0_1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f88252dc4_0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f88252dc4_0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f88252dc4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f88252dc4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slide" Target="slide7.xml"/><Relationship Id="rId11" Type="http://schemas.openxmlformats.org/officeDocument/2006/relationships/slide" Target="slide14.xml"/><Relationship Id="rId5" Type="http://schemas.openxmlformats.org/officeDocument/2006/relationships/slide" Target="slide5.xml"/><Relationship Id="rId10" Type="http://schemas.openxmlformats.org/officeDocument/2006/relationships/slide" Target="slide13.xml"/><Relationship Id="rId4" Type="http://schemas.openxmlformats.org/officeDocument/2006/relationships/slide" Target="slide4.xml"/><Relationship Id="rId9" Type="http://schemas.openxmlformats.org/officeDocument/2006/relationships/slide" Target="slide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Biodiversity in National Parks</a:t>
            </a:r>
            <a:endParaRPr/>
          </a:p>
        </p:txBody>
      </p:sp>
      <p:sp>
        <p:nvSpPr>
          <p:cNvPr id="177" name="Google Shape;177;p18"/>
          <p:cNvSpPr txBox="1">
            <a:spLocks noGrp="1"/>
          </p:cNvSpPr>
          <p:nvPr>
            <p:ph type="subTitle" idx="1"/>
          </p:nvPr>
        </p:nvSpPr>
        <p:spPr>
          <a:xfrm>
            <a:off x="1586813" y="289112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Carmen </a:t>
            </a:r>
            <a:r>
              <a:rPr lang="en-GB" sz="1400" b="1" dirty="0" err="1"/>
              <a:t>Castanette</a:t>
            </a:r>
            <a:r>
              <a:rPr lang="en-GB" sz="1400" b="1" dirty="0"/>
              <a:t>, Kevin Green, Olivia Hughes,              </a:t>
            </a:r>
            <a:r>
              <a:rPr lang="en-GB" sz="1400" b="1" dirty="0" smtClean="0"/>
              <a:t>       Su-Lin </a:t>
            </a:r>
            <a:r>
              <a:rPr lang="en-GB" sz="1400" b="1" dirty="0" err="1"/>
              <a:t>Terhell</a:t>
            </a:r>
            <a:r>
              <a:rPr lang="en-GB" sz="1400" b="1" dirty="0"/>
              <a:t>, Holley </a:t>
            </a:r>
            <a:r>
              <a:rPr lang="en-GB" sz="1400" b="1" dirty="0" err="1"/>
              <a:t>Voegtle</a:t>
            </a:r>
            <a:endParaRPr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100"/>
              <a:t>Lorem ipsum dolor sit amet, consectetur adipiscing elit, sed do eiusmod tempor incididunt labore dolore magna aliqua. Consectetur adipiscing elit. Sed do eiusmod tempor incididunt ut labore et dolore magna nec. Lorem ipsum dolor sit amet, adipiscing elit. Eiusmod tempor incididunt ut labore et dolore magna nec. Lorem ipsum dolor sit amet, consectetur dolor ipsum adipiscing elit.</a:t>
            </a:r>
            <a:endParaRPr sz="1100"/>
          </a:p>
        </p:txBody>
      </p:sp>
      <p:sp>
        <p:nvSpPr>
          <p:cNvPr id="329" name="Google Shape;329;p27"/>
          <p:cNvSpPr txBox="1"/>
          <p:nvPr/>
        </p:nvSpPr>
        <p:spPr>
          <a:xfrm>
            <a:off x="754179" y="2175671"/>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30" name="Google Shape;330;p27"/>
          <p:cNvSpPr txBox="1"/>
          <p:nvPr/>
        </p:nvSpPr>
        <p:spPr>
          <a:xfrm>
            <a:off x="6731775" y="2274875"/>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dk1"/>
                </a:solidFill>
                <a:latin typeface="Lato"/>
                <a:ea typeface="Lato"/>
                <a:cs typeface="Lato"/>
                <a:sym typeface="Lato"/>
              </a:rPr>
              <a:t>75%</a:t>
            </a:r>
            <a:endParaRPr sz="2000" b="1">
              <a:solidFill>
                <a:schemeClr val="dk1"/>
              </a:solidFill>
              <a:latin typeface="Lato"/>
              <a:ea typeface="Lato"/>
              <a:cs typeface="Lato"/>
              <a:sym typeface="Lato"/>
            </a:endParaRPr>
          </a:p>
        </p:txBody>
      </p:sp>
      <p:sp>
        <p:nvSpPr>
          <p:cNvPr id="331" name="Google Shape;331;p27"/>
          <p:cNvSpPr txBox="1"/>
          <p:nvPr/>
        </p:nvSpPr>
        <p:spPr>
          <a:xfrm>
            <a:off x="6731775" y="275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332" name="Google Shape;332;p27"/>
          <p:cNvSpPr txBox="1"/>
          <p:nvPr/>
        </p:nvSpPr>
        <p:spPr>
          <a:xfrm>
            <a:off x="754179" y="3485646"/>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33" name="Google Shape;333;p27"/>
          <p:cNvSpPr txBox="1"/>
          <p:nvPr/>
        </p:nvSpPr>
        <p:spPr>
          <a:xfrm>
            <a:off x="6731775" y="3584850"/>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accent3"/>
                </a:solidFill>
                <a:latin typeface="Lato"/>
                <a:ea typeface="Lato"/>
                <a:cs typeface="Lato"/>
                <a:sym typeface="Lato"/>
              </a:rPr>
              <a:t>53%</a:t>
            </a:r>
            <a:endParaRPr sz="2000" b="1">
              <a:solidFill>
                <a:schemeClr val="accent3"/>
              </a:solidFill>
              <a:latin typeface="Lato"/>
              <a:ea typeface="Lato"/>
              <a:cs typeface="Lato"/>
              <a:sym typeface="Lato"/>
            </a:endParaRPr>
          </a:p>
        </p:txBody>
      </p:sp>
      <p:sp>
        <p:nvSpPr>
          <p:cNvPr id="334" name="Google Shape;334;p27"/>
          <p:cNvSpPr txBox="1"/>
          <p:nvPr/>
        </p:nvSpPr>
        <p:spPr>
          <a:xfrm>
            <a:off x="6731775" y="406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endParaRPr sz="800">
              <a:solidFill>
                <a:schemeClr val="accent1"/>
              </a:solidFill>
              <a:latin typeface="Lato"/>
              <a:ea typeface="Lato"/>
              <a:cs typeface="Lato"/>
              <a:sym typeface="Lato"/>
            </a:endParaRPr>
          </a:p>
        </p:txBody>
      </p:sp>
      <p:grpSp>
        <p:nvGrpSpPr>
          <p:cNvPr id="335" name="Google Shape;335;p27"/>
          <p:cNvGrpSpPr/>
          <p:nvPr/>
        </p:nvGrpSpPr>
        <p:grpSpPr>
          <a:xfrm>
            <a:off x="830389" y="2421425"/>
            <a:ext cx="5849592" cy="891075"/>
            <a:chOff x="830389" y="2345225"/>
            <a:chExt cx="5849592" cy="891075"/>
          </a:xfrm>
        </p:grpSpPr>
        <p:sp>
          <p:nvSpPr>
            <p:cNvPr id="336" name="Google Shape;336;p27"/>
            <p:cNvSpPr/>
            <p:nvPr/>
          </p:nvSpPr>
          <p:spPr>
            <a:xfrm>
              <a:off x="830514"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1420755"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2010996"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2601237"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47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78171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371959"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962200"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5552441"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6142682"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830514"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1420755"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2010996"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2601237"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319147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378171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4371959"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4962200"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5552441"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142682"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830389"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1420630"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2010871"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2601112"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319135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378159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4371834"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4962075"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5552316"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6142557"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830514"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420755"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2010996"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2601237"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319147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378171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4371959"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4962200"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5552441"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6142682"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830514"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1420755"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010996"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01237"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319147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378171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4371959"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4962200"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5552441"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6142682"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830514"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1420755"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2010996"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2601237"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319147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378171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4371959"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4962200"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5552441"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6142682"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830514"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1420755"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2010996"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2601237"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319147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378171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4371959"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4962200"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5552441"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6142682"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830514"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1420755"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2010996"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2601237"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319147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378171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371959"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4962200"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552441"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6142682"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830514"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1420755"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2010996"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2601237"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319147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378171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4371959"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4962200"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552441"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6142682"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830514"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1420755"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2010996"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2601237"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319147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378171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4371959"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4962200"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5552441"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6142682"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7"/>
          <p:cNvGrpSpPr/>
          <p:nvPr/>
        </p:nvGrpSpPr>
        <p:grpSpPr>
          <a:xfrm>
            <a:off x="830514" y="3731400"/>
            <a:ext cx="5849467" cy="891075"/>
            <a:chOff x="830514" y="3655200"/>
            <a:chExt cx="5849467" cy="891075"/>
          </a:xfrm>
        </p:grpSpPr>
        <p:sp>
          <p:nvSpPr>
            <p:cNvPr id="437" name="Google Shape;437;p27"/>
            <p:cNvSpPr/>
            <p:nvPr/>
          </p:nvSpPr>
          <p:spPr>
            <a:xfrm>
              <a:off x="830514"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1420755"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2010996"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2601237"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3191478"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781718"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371959"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962200"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552441"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142682"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830514"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1420755"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2010996"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2601237"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3191478"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3781718"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4371959"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4962200"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552441"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6142682"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830514"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420755"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2010996"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2601237"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3191478"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3781718"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4371959"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962200"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5552441"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6142682"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30514"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1420755"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2010996"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2601237"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3191478"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3781718"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4371959"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962200"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5552441"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6142682"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830514"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420755"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2010996"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2601237"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3191478"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781718"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371959"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962200"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5552441"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142682"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830514"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1420755"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2010996"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2601237"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3191478"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781718"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4371959"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962200"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5552441"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142682"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830514"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1420755"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2010996"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2601237"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191478"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781718"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4371959"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4962200"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5552441"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142682"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830514"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1420755"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2010996"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2601237"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319147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378171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371959"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962200"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5552441"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42682"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830514"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420755"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2010996"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2601237"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19147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78171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371959"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962200"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5552441"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142682"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830514"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1420755"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2010996"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2601237"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319147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378171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371959"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962200"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5552441"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6142682"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542" name="Google Shape;542;p28"/>
          <p:cNvSpPr txBox="1">
            <a:spLocks noGrp="1"/>
          </p:cNvSpPr>
          <p:nvPr>
            <p:ph type="body" idx="1"/>
          </p:nvPr>
        </p:nvSpPr>
        <p:spPr>
          <a:xfrm>
            <a:off x="721225" y="1965150"/>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sp>
        <p:nvSpPr>
          <p:cNvPr id="543" name="Google Shape;543;p28"/>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000">
                <a:solidFill>
                  <a:srgbClr val="000000"/>
                </a:solidFill>
                <a:latin typeface="Lato"/>
                <a:ea typeface="Lato"/>
                <a:cs typeface="Lato"/>
                <a:sym typeface="Lato"/>
              </a:rPr>
              <a:t>   Consectetur adipiscing elit</a:t>
            </a:r>
            <a:endParaRPr/>
          </a:p>
        </p:txBody>
      </p:sp>
      <p:sp>
        <p:nvSpPr>
          <p:cNvPr id="544" name="Google Shape;544;p28"/>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02    |</a:t>
            </a:r>
            <a:r>
              <a:rPr lang="en-GB" sz="1000" b="1">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Sed do eiusmod tempor incididunt ut labore</a:t>
            </a:r>
            <a:endParaRPr/>
          </a:p>
        </p:txBody>
      </p:sp>
      <p:sp>
        <p:nvSpPr>
          <p:cNvPr id="545" name="Google Shape;545;p28"/>
          <p:cNvSpPr txBox="1"/>
          <p:nvPr/>
        </p:nvSpPr>
        <p:spPr>
          <a:xfrm>
            <a:off x="734530" y="360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03    |</a:t>
            </a:r>
            <a:r>
              <a:rPr lang="en-GB" sz="1000" b="1">
                <a:solidFill>
                  <a:srgbClr val="CCCCCC"/>
                </a:solidFill>
                <a:latin typeface="Lato"/>
                <a:ea typeface="Lato"/>
                <a:cs typeface="Lato"/>
                <a:sym typeface="Lato"/>
              </a:rPr>
              <a:t> </a:t>
            </a:r>
            <a:r>
              <a:rPr lang="en-GB" sz="1000">
                <a:solidFill>
                  <a:srgbClr val="000000"/>
                </a:solidFill>
                <a:latin typeface="Lato"/>
                <a:ea typeface="Lato"/>
                <a:cs typeface="Lato"/>
                <a:sym typeface="Lato"/>
              </a:rPr>
              <a:t>   Magna aliqua lorem ipsum dolor sit amet</a:t>
            </a:r>
            <a:endParaRPr/>
          </a:p>
        </p:txBody>
      </p:sp>
      <p:sp>
        <p:nvSpPr>
          <p:cNvPr id="546" name="Google Shape;546;p28"/>
          <p:cNvSpPr txBox="1"/>
          <p:nvPr/>
        </p:nvSpPr>
        <p:spPr>
          <a:xfrm>
            <a:off x="734530" y="386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04    |</a:t>
            </a:r>
            <a:r>
              <a:rPr lang="en-GB" sz="1000" b="1">
                <a:solidFill>
                  <a:srgbClr val="000000"/>
                </a:solidFill>
                <a:latin typeface="Lato"/>
                <a:ea typeface="Lato"/>
                <a:cs typeface="Lato"/>
                <a:sym typeface="Lato"/>
              </a:rPr>
              <a:t> </a:t>
            </a:r>
            <a:r>
              <a:rPr lang="en-GB" sz="1000">
                <a:solidFill>
                  <a:srgbClr val="000000"/>
                </a:solidFill>
                <a:latin typeface="Lato"/>
                <a:ea typeface="Lato"/>
                <a:cs typeface="Lato"/>
                <a:sym typeface="Lato"/>
              </a:rPr>
              <a:t>   Eiusmod tempor incididunt ut labore et</a:t>
            </a:r>
            <a:endParaRPr sz="1000">
              <a:solidFill>
                <a:srgbClr val="000000"/>
              </a:solidFill>
              <a:latin typeface="Lato"/>
              <a:ea typeface="Lato"/>
              <a:cs typeface="Lato"/>
              <a:sym typeface="Lato"/>
            </a:endParaRPr>
          </a:p>
        </p:txBody>
      </p:sp>
      <p:sp>
        <p:nvSpPr>
          <p:cNvPr id="547" name="Google Shape;547;p28"/>
          <p:cNvSpPr txBox="1"/>
          <p:nvPr/>
        </p:nvSpPr>
        <p:spPr>
          <a:xfrm>
            <a:off x="734530" y="41283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Dolore magna aliqua</a:t>
            </a:r>
            <a:endParaRPr/>
          </a:p>
        </p:txBody>
      </p:sp>
      <p:pic>
        <p:nvPicPr>
          <p:cNvPr id="548" name="Google Shape;548;p28" descr="offset_comp_267026.jpg"/>
          <p:cNvPicPr preferRelativeResize="0"/>
          <p:nvPr/>
        </p:nvPicPr>
        <p:blipFill rotWithShape="1">
          <a:blip r:embed="rId3">
            <a:alphaModFix/>
          </a:blip>
          <a:srcRect l="40074" t="1581" r="22771" b="6490"/>
          <a:stretch/>
        </p:blipFill>
        <p:spPr>
          <a:xfrm>
            <a:off x="5146750" y="1184600"/>
            <a:ext cx="1977667" cy="3262598"/>
          </a:xfrm>
          <a:prstGeom prst="rect">
            <a:avLst/>
          </a:prstGeom>
          <a:noFill/>
          <a:ln>
            <a:noFill/>
          </a:ln>
        </p:spPr>
      </p:pic>
      <p:pic>
        <p:nvPicPr>
          <p:cNvPr id="549" name="Google Shape;549;p28" descr="offset_comp_429332_Edited.jpg"/>
          <p:cNvPicPr preferRelativeResize="0"/>
          <p:nvPr/>
        </p:nvPicPr>
        <p:blipFill rotWithShape="1">
          <a:blip r:embed="rId4">
            <a:alphaModFix/>
          </a:blip>
          <a:srcRect l="19769" t="5665" r="7253" b="850"/>
          <a:stretch/>
        </p:blipFill>
        <p:spPr>
          <a:xfrm>
            <a:off x="7172149" y="1184609"/>
            <a:ext cx="1971851" cy="1611565"/>
          </a:xfrm>
          <a:prstGeom prst="rect">
            <a:avLst/>
          </a:prstGeom>
          <a:noFill/>
          <a:ln>
            <a:noFill/>
          </a:ln>
        </p:spPr>
      </p:pic>
      <p:pic>
        <p:nvPicPr>
          <p:cNvPr id="550" name="Google Shape;550;p28" descr="offset_comp_389009_Edited.jpg"/>
          <p:cNvPicPr preferRelativeResize="0"/>
          <p:nvPr/>
        </p:nvPicPr>
        <p:blipFill rotWithShape="1">
          <a:blip r:embed="rId5">
            <a:alphaModFix/>
          </a:blip>
          <a:srcRect l="17128" t="2335" r="5717" b="2335"/>
          <a:stretch/>
        </p:blipFill>
        <p:spPr>
          <a:xfrm>
            <a:off x="7172149" y="2835640"/>
            <a:ext cx="1971840" cy="1611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54"/>
        <p:cNvGrpSpPr/>
        <p:nvPr/>
      </p:nvGrpSpPr>
      <p:grpSpPr>
        <a:xfrm>
          <a:off x="0" y="0"/>
          <a:ext cx="0" cy="0"/>
          <a:chOff x="0" y="0"/>
          <a:chExt cx="0" cy="0"/>
        </a:xfrm>
      </p:grpSpPr>
      <p:sp>
        <p:nvSpPr>
          <p:cNvPr id="555" name="Google Shape;555;p29"/>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Proposed solution</a:t>
            </a:r>
            <a:endParaRPr sz="1200"/>
          </a:p>
        </p:txBody>
      </p:sp>
      <p:sp>
        <p:nvSpPr>
          <p:cNvPr id="556" name="Google Shape;556;p29"/>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Consectetur adipiscing elit ipsum dolor sit amet eiusmod tempor, incididunt nec labore et dolore magna aliqua ipsum dolor sit amet tempor incididunt .</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Process</a:t>
            </a:r>
            <a:endParaRPr sz="1000"/>
          </a:p>
        </p:txBody>
      </p:sp>
      <p:pic>
        <p:nvPicPr>
          <p:cNvPr id="562" name="Google Shape;562;p30" descr="shutterstock_227447065.jpg"/>
          <p:cNvPicPr preferRelativeResize="0"/>
          <p:nvPr/>
        </p:nvPicPr>
        <p:blipFill rotWithShape="1">
          <a:blip r:embed="rId3">
            <a:alphaModFix/>
          </a:blip>
          <a:srcRect t="11982" b="11982"/>
          <a:stretch/>
        </p:blipFill>
        <p:spPr>
          <a:xfrm>
            <a:off x="830400" y="2091180"/>
            <a:ext cx="2501199" cy="1267837"/>
          </a:xfrm>
          <a:prstGeom prst="rect">
            <a:avLst/>
          </a:prstGeom>
          <a:noFill/>
          <a:ln>
            <a:noFill/>
          </a:ln>
        </p:spPr>
      </p:pic>
      <p:sp>
        <p:nvSpPr>
          <p:cNvPr id="563" name="Google Shape;563;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564" name="Google Shape;564;p30"/>
          <p:cNvGrpSpPr/>
          <p:nvPr/>
        </p:nvGrpSpPr>
        <p:grpSpPr>
          <a:xfrm>
            <a:off x="830400" y="3274596"/>
            <a:ext cx="2501700" cy="1353953"/>
            <a:chOff x="830400" y="3274596"/>
            <a:chExt cx="2501700" cy="1353953"/>
          </a:xfrm>
        </p:grpSpPr>
        <p:sp>
          <p:nvSpPr>
            <p:cNvPr id="565" name="Google Shape;565;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0"/>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68" name="Google Shape;568;p30"/>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569" name="Google Shape;569;p30" descr="shutterstock_425821354.jpg"/>
          <p:cNvPicPr preferRelativeResize="0"/>
          <p:nvPr/>
        </p:nvPicPr>
        <p:blipFill rotWithShape="1">
          <a:blip r:embed="rId4">
            <a:alphaModFix/>
          </a:blip>
          <a:srcRect t="12034" b="12034"/>
          <a:stretch/>
        </p:blipFill>
        <p:spPr>
          <a:xfrm>
            <a:off x="3332867" y="3359013"/>
            <a:ext cx="2501197" cy="1267831"/>
          </a:xfrm>
          <a:prstGeom prst="rect">
            <a:avLst/>
          </a:prstGeom>
          <a:noFill/>
          <a:ln>
            <a:noFill/>
          </a:ln>
        </p:spPr>
      </p:pic>
      <p:sp>
        <p:nvSpPr>
          <p:cNvPr id="570" name="Google Shape;570;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571" name="Google Shape;571;p30"/>
          <p:cNvGrpSpPr/>
          <p:nvPr/>
        </p:nvGrpSpPr>
        <p:grpSpPr>
          <a:xfrm rot="10800000" flipH="1">
            <a:off x="3332867" y="2091171"/>
            <a:ext cx="2501700" cy="1353953"/>
            <a:chOff x="830400" y="3274596"/>
            <a:chExt cx="2501700" cy="1353953"/>
          </a:xfrm>
        </p:grpSpPr>
        <p:sp>
          <p:nvSpPr>
            <p:cNvPr id="572" name="Google Shape;572;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0"/>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75" name="Google Shape;575;p30"/>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576" name="Google Shape;576;p30" descr="shutterstock_512483578.jpg"/>
          <p:cNvPicPr preferRelativeResize="0"/>
          <p:nvPr/>
        </p:nvPicPr>
        <p:blipFill rotWithShape="1">
          <a:blip r:embed="rId5">
            <a:alphaModFix/>
          </a:blip>
          <a:srcRect t="11982" b="11982"/>
          <a:stretch/>
        </p:blipFill>
        <p:spPr>
          <a:xfrm>
            <a:off x="5832591" y="2091175"/>
            <a:ext cx="2501198" cy="1267840"/>
          </a:xfrm>
          <a:prstGeom prst="rect">
            <a:avLst/>
          </a:prstGeom>
          <a:noFill/>
          <a:ln>
            <a:noFill/>
          </a:ln>
        </p:spPr>
      </p:pic>
      <p:sp>
        <p:nvSpPr>
          <p:cNvPr id="577" name="Google Shape;577;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578" name="Google Shape;578;p30"/>
          <p:cNvGrpSpPr/>
          <p:nvPr/>
        </p:nvGrpSpPr>
        <p:grpSpPr>
          <a:xfrm>
            <a:off x="5832591" y="3274596"/>
            <a:ext cx="2501700" cy="1353953"/>
            <a:chOff x="830400" y="3274596"/>
            <a:chExt cx="2501700" cy="1353953"/>
          </a:xfrm>
        </p:grpSpPr>
        <p:sp>
          <p:nvSpPr>
            <p:cNvPr id="579" name="Google Shape;579;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30"/>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82" name="Google Shape;582;p30"/>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Deliverables</a:t>
            </a:r>
            <a:endParaRPr/>
          </a:p>
        </p:txBody>
      </p:sp>
      <p:sp>
        <p:nvSpPr>
          <p:cNvPr id="588" name="Google Shape;588;p31"/>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589" name="Google Shape;589;p31"/>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Consectetur nec labore</a:t>
            </a:r>
            <a:endParaRPr sz="800" b="1">
              <a:solidFill>
                <a:schemeClr val="dk1"/>
              </a:solidFill>
              <a:latin typeface="Lato"/>
              <a:ea typeface="Lato"/>
              <a:cs typeface="Lato"/>
              <a:sym typeface="Lato"/>
            </a:endParaRPr>
          </a:p>
        </p:txBody>
      </p:sp>
      <p:sp>
        <p:nvSpPr>
          <p:cNvPr id="590" name="Google Shape;590;p31"/>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45K</a:t>
            </a:r>
            <a:endParaRPr sz="4800" b="1">
              <a:solidFill>
                <a:schemeClr val="dk1"/>
              </a:solidFill>
              <a:latin typeface="Lato"/>
              <a:ea typeface="Lato"/>
              <a:cs typeface="Lato"/>
              <a:sym typeface="Lato"/>
            </a:endParaRPr>
          </a:p>
        </p:txBody>
      </p:sp>
      <p:sp>
        <p:nvSpPr>
          <p:cNvPr id="591" name="Google Shape;591;p31"/>
          <p:cNvSpPr txBox="1"/>
          <p:nvPr/>
        </p:nvSpPr>
        <p:spPr>
          <a:xfrm>
            <a:off x="8426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 Lorem ipsum dolor sit amet ut labore et dolore magna</a:t>
            </a:r>
            <a:endParaRPr sz="1100" b="1">
              <a:solidFill>
                <a:schemeClr val="accent1"/>
              </a:solidFill>
              <a:latin typeface="Lato"/>
              <a:ea typeface="Lato"/>
              <a:cs typeface="Lato"/>
              <a:sym typeface="Lato"/>
            </a:endParaRPr>
          </a:p>
        </p:txBody>
      </p:sp>
      <p:cxnSp>
        <p:nvCxnSpPr>
          <p:cNvPr id="592" name="Google Shape;592;p31"/>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Adipiscing elit sed</a:t>
            </a:r>
            <a:endParaRPr sz="800" b="1">
              <a:solidFill>
                <a:schemeClr val="dk1"/>
              </a:solidFill>
              <a:latin typeface="Lato"/>
              <a:ea typeface="Lato"/>
              <a:cs typeface="Lato"/>
              <a:sym typeface="Lato"/>
            </a:endParaRPr>
          </a:p>
        </p:txBody>
      </p:sp>
      <p:sp>
        <p:nvSpPr>
          <p:cNvPr id="594" name="Google Shape;594;p31"/>
          <p:cNvSpPr txBox="1"/>
          <p:nvPr/>
        </p:nvSpPr>
        <p:spPr>
          <a:xfrm>
            <a:off x="34182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690K</a:t>
            </a:r>
            <a:endParaRPr sz="4800" b="1">
              <a:solidFill>
                <a:schemeClr val="dk1"/>
              </a:solidFill>
              <a:latin typeface="Lato"/>
              <a:ea typeface="Lato"/>
              <a:cs typeface="Lato"/>
              <a:sym typeface="Lato"/>
            </a:endParaRPr>
          </a:p>
        </p:txBody>
      </p:sp>
      <p:sp>
        <p:nvSpPr>
          <p:cNvPr id="595" name="Google Shape;595;p31"/>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Tempor incididunt ut labore et dolore magna aliqua</a:t>
            </a:r>
            <a:endParaRPr sz="1100" b="1">
              <a:solidFill>
                <a:schemeClr val="accent1"/>
              </a:solidFill>
              <a:latin typeface="Lato"/>
              <a:ea typeface="Lato"/>
              <a:cs typeface="Lato"/>
              <a:sym typeface="Lato"/>
            </a:endParaRPr>
          </a:p>
        </p:txBody>
      </p:sp>
      <p:cxnSp>
        <p:nvCxnSpPr>
          <p:cNvPr id="596" name="Google Shape;596;p31"/>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97" name="Google Shape;597;p31"/>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Sed eiusmod</a:t>
            </a:r>
            <a:endParaRPr sz="800" b="1">
              <a:solidFill>
                <a:schemeClr val="dk1"/>
              </a:solidFill>
              <a:latin typeface="Lato"/>
              <a:ea typeface="Lato"/>
              <a:cs typeface="Lato"/>
              <a:sym typeface="Lato"/>
            </a:endParaRPr>
          </a:p>
        </p:txBody>
      </p:sp>
      <p:sp>
        <p:nvSpPr>
          <p:cNvPr id="598" name="Google Shape;598;p31"/>
          <p:cNvSpPr txBox="1"/>
          <p:nvPr/>
        </p:nvSpPr>
        <p:spPr>
          <a:xfrm>
            <a:off x="61135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100K</a:t>
            </a:r>
            <a:endParaRPr sz="4800" b="1">
              <a:solidFill>
                <a:schemeClr val="dk1"/>
              </a:solidFill>
              <a:latin typeface="Lato"/>
              <a:ea typeface="Lato"/>
              <a:cs typeface="Lato"/>
              <a:sym typeface="Lato"/>
            </a:endParaRPr>
          </a:p>
        </p:txBody>
      </p:sp>
      <p:sp>
        <p:nvSpPr>
          <p:cNvPr id="599" name="Google Shape;599;p31"/>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Do eiusmod tempor incididunt ut labore et dolore magna </a:t>
            </a:r>
            <a:endParaRPr sz="1100" b="1">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Vision</a:t>
            </a:r>
            <a:endParaRPr sz="800"/>
          </a:p>
        </p:txBody>
      </p:sp>
      <p:sp>
        <p:nvSpPr>
          <p:cNvPr id="605" name="Google Shape;605;p32"/>
          <p:cNvSpPr txBox="1"/>
          <p:nvPr/>
        </p:nvSpPr>
        <p:spPr>
          <a:xfrm>
            <a:off x="460540" y="3462416"/>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06" name="Google Shape;606;p32"/>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07" name="Google Shape;607;p32"/>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08" name="Google Shape;608;p32"/>
          <p:cNvSpPr txBox="1"/>
          <p:nvPr/>
        </p:nvSpPr>
        <p:spPr>
          <a:xfrm>
            <a:off x="2062849"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09" name="Google Shape;609;p32"/>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0" name="Google Shape;610;p32"/>
          <p:cNvSpPr txBox="1">
            <a:spLocks noGrp="1"/>
          </p:cNvSpPr>
          <p:nvPr>
            <p:ph type="body" idx="4294967295"/>
          </p:nvPr>
        </p:nvSpPr>
        <p:spPr>
          <a:xfrm>
            <a:off x="2230906"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1" name="Google Shape;611;p32"/>
          <p:cNvSpPr txBox="1"/>
          <p:nvPr/>
        </p:nvSpPr>
        <p:spPr>
          <a:xfrm>
            <a:off x="3465538" y="3462416"/>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2" name="Google Shape;612;p32"/>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3" name="Google Shape;613;p32"/>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4" name="Google Shape;614;p32"/>
          <p:cNvSpPr txBox="1"/>
          <p:nvPr/>
        </p:nvSpPr>
        <p:spPr>
          <a:xfrm>
            <a:off x="4871274"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5" name="Google Shape;615;p32"/>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6" name="Google Shape;616;p32"/>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7" name="Google Shape;617;p32"/>
          <p:cNvSpPr txBox="1"/>
          <p:nvPr/>
        </p:nvSpPr>
        <p:spPr>
          <a:xfrm>
            <a:off x="6325138" y="346241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8" name="Google Shape;618;p32"/>
          <p:cNvSpPr txBox="1">
            <a:spLocks noGrp="1"/>
          </p:cNvSpPr>
          <p:nvPr>
            <p:ph type="title"/>
          </p:nvPr>
        </p:nvSpPr>
        <p:spPr>
          <a:xfrm>
            <a:off x="658559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9" name="Google Shape;619;p32"/>
          <p:cNvSpPr txBox="1">
            <a:spLocks noGrp="1"/>
          </p:cNvSpPr>
          <p:nvPr>
            <p:ph type="body" idx="4294967295"/>
          </p:nvPr>
        </p:nvSpPr>
        <p:spPr>
          <a:xfrm>
            <a:off x="658559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pic>
        <p:nvPicPr>
          <p:cNvPr id="620" name="Google Shape;620;p32"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21" name="Google Shape;621;p32"/>
          <p:cNvGrpSpPr/>
          <p:nvPr/>
        </p:nvGrpSpPr>
        <p:grpSpPr>
          <a:xfrm>
            <a:off x="845575" y="3060165"/>
            <a:ext cx="92400" cy="411825"/>
            <a:chOff x="845575" y="2563700"/>
            <a:chExt cx="92400" cy="411825"/>
          </a:xfrm>
        </p:grpSpPr>
        <p:cxnSp>
          <p:nvCxnSpPr>
            <p:cNvPr id="622" name="Google Shape;622;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3" name="Google Shape;623;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2"/>
          <p:cNvGrpSpPr/>
          <p:nvPr/>
        </p:nvGrpSpPr>
        <p:grpSpPr>
          <a:xfrm rot="10800000">
            <a:off x="2296375" y="3339567"/>
            <a:ext cx="92400" cy="411825"/>
            <a:chOff x="2070100" y="2563700"/>
            <a:chExt cx="92400" cy="411825"/>
          </a:xfrm>
        </p:grpSpPr>
        <p:cxnSp>
          <p:nvCxnSpPr>
            <p:cNvPr id="625" name="Google Shape;625;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6" name="Google Shape;626;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2"/>
          <p:cNvGrpSpPr/>
          <p:nvPr/>
        </p:nvGrpSpPr>
        <p:grpSpPr>
          <a:xfrm>
            <a:off x="3747175" y="3060165"/>
            <a:ext cx="92400" cy="411825"/>
            <a:chOff x="845575" y="2563700"/>
            <a:chExt cx="92400" cy="411825"/>
          </a:xfrm>
        </p:grpSpPr>
        <p:cxnSp>
          <p:nvCxnSpPr>
            <p:cNvPr id="628" name="Google Shape;628;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9" name="Google Shape;629;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2"/>
          <p:cNvGrpSpPr/>
          <p:nvPr/>
        </p:nvGrpSpPr>
        <p:grpSpPr>
          <a:xfrm rot="10800000">
            <a:off x="5197975" y="3339567"/>
            <a:ext cx="92400" cy="411825"/>
            <a:chOff x="2070100" y="2563700"/>
            <a:chExt cx="92400" cy="411825"/>
          </a:xfrm>
        </p:grpSpPr>
        <p:cxnSp>
          <p:nvCxnSpPr>
            <p:cNvPr id="631" name="Google Shape;631;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2" name="Google Shape;632;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2"/>
          <p:cNvGrpSpPr/>
          <p:nvPr/>
        </p:nvGrpSpPr>
        <p:grpSpPr>
          <a:xfrm>
            <a:off x="6648775" y="3060165"/>
            <a:ext cx="92400" cy="411825"/>
            <a:chOff x="845575" y="2563700"/>
            <a:chExt cx="92400" cy="411825"/>
          </a:xfrm>
        </p:grpSpPr>
        <p:cxnSp>
          <p:nvCxnSpPr>
            <p:cNvPr id="634" name="Google Shape;634;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5" name="Google Shape;635;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3"/>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Team</a:t>
            </a:r>
            <a:endParaRPr b="0"/>
          </a:p>
        </p:txBody>
      </p:sp>
      <p:sp>
        <p:nvSpPr>
          <p:cNvPr id="641" name="Google Shape;641;p33"/>
          <p:cNvSpPr txBox="1">
            <a:spLocks noGrp="1"/>
          </p:cNvSpPr>
          <p:nvPr>
            <p:ph type="body" idx="1"/>
          </p:nvPr>
        </p:nvSpPr>
        <p:spPr>
          <a:xfrm>
            <a:off x="721250" y="1965150"/>
            <a:ext cx="22077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pic>
        <p:nvPicPr>
          <p:cNvPr id="642" name="Google Shape;642;p33" descr="offset_comp_460623_edited2.jpg"/>
          <p:cNvPicPr preferRelativeResize="0"/>
          <p:nvPr/>
        </p:nvPicPr>
        <p:blipFill rotWithShape="1">
          <a:blip r:embed="rId3">
            <a:alphaModFix/>
          </a:blip>
          <a:srcRect l="18414" t="7989" r="49922" b="13763"/>
          <a:stretch/>
        </p:blipFill>
        <p:spPr>
          <a:xfrm>
            <a:off x="3123150" y="1184600"/>
            <a:ext cx="1978073" cy="3262599"/>
          </a:xfrm>
          <a:prstGeom prst="rect">
            <a:avLst/>
          </a:prstGeom>
          <a:noFill/>
          <a:ln>
            <a:noFill/>
          </a:ln>
        </p:spPr>
      </p:pic>
      <p:sp>
        <p:nvSpPr>
          <p:cNvPr id="643" name="Google Shape;643;p33"/>
          <p:cNvSpPr txBox="1"/>
          <p:nvPr/>
        </p:nvSpPr>
        <p:spPr>
          <a:xfrm>
            <a:off x="3202795"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CEO</a:t>
            </a:r>
            <a:endParaRPr sz="600" b="1">
              <a:solidFill>
                <a:srgbClr val="FFFFFF"/>
              </a:solidFill>
            </a:endParaRPr>
          </a:p>
        </p:txBody>
      </p:sp>
      <p:sp>
        <p:nvSpPr>
          <p:cNvPr id="644" name="Google Shape;644;p33"/>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pic>
        <p:nvPicPr>
          <p:cNvPr id="645" name="Google Shape;645;p33" descr="offset_comp_457517_edited3.jpg"/>
          <p:cNvPicPr preferRelativeResize="0"/>
          <p:nvPr/>
        </p:nvPicPr>
        <p:blipFill rotWithShape="1">
          <a:blip r:embed="rId4">
            <a:alphaModFix/>
          </a:blip>
          <a:srcRect l="43063" t="20063" r="32250" b="18785"/>
          <a:stretch/>
        </p:blipFill>
        <p:spPr>
          <a:xfrm>
            <a:off x="5146775" y="1184600"/>
            <a:ext cx="1973625" cy="3262599"/>
          </a:xfrm>
          <a:prstGeom prst="rect">
            <a:avLst/>
          </a:prstGeom>
          <a:noFill/>
          <a:ln>
            <a:noFill/>
          </a:ln>
        </p:spPr>
      </p:pic>
      <p:sp>
        <p:nvSpPr>
          <p:cNvPr id="646" name="Google Shape;646;p33"/>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CFO</a:t>
            </a:r>
            <a:endParaRPr sz="600" b="1">
              <a:solidFill>
                <a:srgbClr val="FFFFFF"/>
              </a:solidFill>
            </a:endParaRPr>
          </a:p>
        </p:txBody>
      </p:sp>
      <p:sp>
        <p:nvSpPr>
          <p:cNvPr id="647" name="Google Shape;647;p33"/>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pic>
        <p:nvPicPr>
          <p:cNvPr id="648" name="Google Shape;648;p33" descr="offset_comp_442889_edtied2.jpg"/>
          <p:cNvPicPr preferRelativeResize="0"/>
          <p:nvPr/>
        </p:nvPicPr>
        <p:blipFill rotWithShape="1">
          <a:blip r:embed="rId5">
            <a:alphaModFix/>
          </a:blip>
          <a:srcRect l="39974" t="7395" r="39264" b="41174"/>
          <a:stretch/>
        </p:blipFill>
        <p:spPr>
          <a:xfrm>
            <a:off x="7170375" y="1184600"/>
            <a:ext cx="1973625" cy="3262599"/>
          </a:xfrm>
          <a:prstGeom prst="rect">
            <a:avLst/>
          </a:prstGeom>
          <a:noFill/>
          <a:ln>
            <a:noFill/>
          </a:ln>
        </p:spPr>
      </p:pic>
      <p:sp>
        <p:nvSpPr>
          <p:cNvPr id="649" name="Google Shape;649;p33"/>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Sales Director</a:t>
            </a:r>
            <a:endParaRPr sz="600" b="1">
              <a:solidFill>
                <a:srgbClr val="FFFFFF"/>
              </a:solidFill>
            </a:endParaRPr>
          </a:p>
        </p:txBody>
      </p:sp>
      <p:sp>
        <p:nvSpPr>
          <p:cNvPr id="650" name="Google Shape;650;p33"/>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4"/>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CEO</a:t>
            </a:r>
            <a:endParaRPr sz="800"/>
          </a:p>
        </p:txBody>
      </p:sp>
      <p:sp>
        <p:nvSpPr>
          <p:cNvPr id="656" name="Google Shape;656;p34"/>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Berry Books</a:t>
            </a:r>
            <a:endParaRPr/>
          </a:p>
        </p:txBody>
      </p:sp>
      <p:sp>
        <p:nvSpPr>
          <p:cNvPr id="657" name="Google Shape;657;p34"/>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58" name="Google Shape;658;p34"/>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659" name="Google Shape;659;p34"/>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660" name="Google Shape;660;p34"/>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661" name="Google Shape;661;p34"/>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662" name="Google Shape;662;p34"/>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663" name="Google Shape;663;p34"/>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664" name="Google Shape;664;p34"/>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665" name="Google Shape;665;p34"/>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66" name="Google Shape;666;p34"/>
          <p:cNvGrpSpPr/>
          <p:nvPr/>
        </p:nvGrpSpPr>
        <p:grpSpPr>
          <a:xfrm>
            <a:off x="1252104" y="3553575"/>
            <a:ext cx="2234577" cy="82200"/>
            <a:chOff x="1690385" y="3350900"/>
            <a:chExt cx="1823400" cy="82200"/>
          </a:xfrm>
        </p:grpSpPr>
        <p:sp>
          <p:nvSpPr>
            <p:cNvPr id="667" name="Google Shape;667;p34"/>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4"/>
          <p:cNvGrpSpPr/>
          <p:nvPr/>
        </p:nvGrpSpPr>
        <p:grpSpPr>
          <a:xfrm>
            <a:off x="1252086" y="3775225"/>
            <a:ext cx="2234595" cy="82200"/>
            <a:chOff x="1690370" y="3572550"/>
            <a:chExt cx="1823415" cy="82200"/>
          </a:xfrm>
        </p:grpSpPr>
        <p:sp>
          <p:nvSpPr>
            <p:cNvPr id="670" name="Google Shape;670;p34"/>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4"/>
          <p:cNvGrpSpPr/>
          <p:nvPr/>
        </p:nvGrpSpPr>
        <p:grpSpPr>
          <a:xfrm>
            <a:off x="1252102" y="3969725"/>
            <a:ext cx="2234579" cy="82206"/>
            <a:chOff x="1690383" y="3767050"/>
            <a:chExt cx="1823402" cy="82206"/>
          </a:xfrm>
        </p:grpSpPr>
        <p:sp>
          <p:nvSpPr>
            <p:cNvPr id="673" name="Google Shape;673;p34"/>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4"/>
          <p:cNvGrpSpPr/>
          <p:nvPr/>
        </p:nvGrpSpPr>
        <p:grpSpPr>
          <a:xfrm>
            <a:off x="1252104" y="4184600"/>
            <a:ext cx="2234577" cy="82200"/>
            <a:chOff x="1690385" y="3981925"/>
            <a:chExt cx="1823400" cy="82200"/>
          </a:xfrm>
        </p:grpSpPr>
        <p:sp>
          <p:nvSpPr>
            <p:cNvPr id="676" name="Google Shape;676;p34"/>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8" name="Google Shape;678;p34" descr="offset_comp_460623_edited2.jpg"/>
          <p:cNvPicPr preferRelativeResize="0"/>
          <p:nvPr/>
        </p:nvPicPr>
        <p:blipFill rotWithShape="1">
          <a:blip r:embed="rId3">
            <a:alphaModFix/>
          </a:blip>
          <a:srcRect l="6668" t="8357" r="32150" b="16826"/>
          <a:stretch/>
        </p:blipFill>
        <p:spPr>
          <a:xfrm>
            <a:off x="5146750" y="1184598"/>
            <a:ext cx="3997252" cy="326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5"/>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CFO</a:t>
            </a:r>
            <a:endParaRPr sz="800"/>
          </a:p>
        </p:txBody>
      </p:sp>
      <p:sp>
        <p:nvSpPr>
          <p:cNvPr id="684" name="Google Shape;684;p35"/>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Vinny Viewer</a:t>
            </a:r>
            <a:endParaRPr/>
          </a:p>
        </p:txBody>
      </p:sp>
      <p:sp>
        <p:nvSpPr>
          <p:cNvPr id="685" name="Google Shape;685;p35"/>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86" name="Google Shape;686;p35"/>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687" name="Google Shape;687;p35"/>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688" name="Google Shape;688;p35"/>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689" name="Google Shape;689;p35"/>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690" name="Google Shape;690;p35"/>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691" name="Google Shape;691;p35"/>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692" name="Google Shape;692;p35"/>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693" name="Google Shape;693;p35"/>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94" name="Google Shape;694;p35"/>
          <p:cNvGrpSpPr/>
          <p:nvPr/>
        </p:nvGrpSpPr>
        <p:grpSpPr>
          <a:xfrm>
            <a:off x="1252104" y="3553575"/>
            <a:ext cx="2234577" cy="82200"/>
            <a:chOff x="1690385" y="3350900"/>
            <a:chExt cx="1823400" cy="82200"/>
          </a:xfrm>
        </p:grpSpPr>
        <p:sp>
          <p:nvSpPr>
            <p:cNvPr id="695" name="Google Shape;695;p35"/>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35"/>
          <p:cNvGrpSpPr/>
          <p:nvPr/>
        </p:nvGrpSpPr>
        <p:grpSpPr>
          <a:xfrm>
            <a:off x="1252086" y="3775225"/>
            <a:ext cx="2234595" cy="82200"/>
            <a:chOff x="1690370" y="3572550"/>
            <a:chExt cx="1823415" cy="82200"/>
          </a:xfrm>
        </p:grpSpPr>
        <p:sp>
          <p:nvSpPr>
            <p:cNvPr id="698" name="Google Shape;698;p35"/>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5"/>
          <p:cNvGrpSpPr/>
          <p:nvPr/>
        </p:nvGrpSpPr>
        <p:grpSpPr>
          <a:xfrm>
            <a:off x="1252102" y="3969725"/>
            <a:ext cx="2234579" cy="82206"/>
            <a:chOff x="1690383" y="3767050"/>
            <a:chExt cx="1823402" cy="82206"/>
          </a:xfrm>
        </p:grpSpPr>
        <p:sp>
          <p:nvSpPr>
            <p:cNvPr id="701" name="Google Shape;701;p35"/>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35"/>
          <p:cNvGrpSpPr/>
          <p:nvPr/>
        </p:nvGrpSpPr>
        <p:grpSpPr>
          <a:xfrm>
            <a:off x="1252104" y="4184600"/>
            <a:ext cx="2234577" cy="82200"/>
            <a:chOff x="1690385" y="3981925"/>
            <a:chExt cx="1823400" cy="82200"/>
          </a:xfrm>
        </p:grpSpPr>
        <p:sp>
          <p:nvSpPr>
            <p:cNvPr id="704" name="Google Shape;704;p35"/>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35" descr="offset_comp_457517_edited2.jpg"/>
          <p:cNvPicPr preferRelativeResize="0"/>
          <p:nvPr/>
        </p:nvPicPr>
        <p:blipFill rotWithShape="1">
          <a:blip r:embed="rId3">
            <a:alphaModFix/>
          </a:blip>
          <a:srcRect l="35221" t="22747" r="15852" b="16038"/>
          <a:stretch/>
        </p:blipFill>
        <p:spPr>
          <a:xfrm>
            <a:off x="5146750" y="1184600"/>
            <a:ext cx="3997252" cy="326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6"/>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Sales Director</a:t>
            </a:r>
            <a:endParaRPr sz="800"/>
          </a:p>
        </p:txBody>
      </p:sp>
      <p:sp>
        <p:nvSpPr>
          <p:cNvPr id="712" name="Google Shape;712;p36"/>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Wendy Writers</a:t>
            </a:r>
            <a:endParaRPr/>
          </a:p>
        </p:txBody>
      </p:sp>
      <p:sp>
        <p:nvSpPr>
          <p:cNvPr id="713" name="Google Shape;713;p36"/>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714" name="Google Shape;714;p36"/>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715" name="Google Shape;715;p36"/>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716" name="Google Shape;716;p36"/>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717" name="Google Shape;717;p36"/>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718" name="Google Shape;718;p36"/>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719" name="Google Shape;719;p36"/>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720" name="Google Shape;720;p36"/>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721" name="Google Shape;721;p36"/>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722" name="Google Shape;722;p36"/>
          <p:cNvGrpSpPr/>
          <p:nvPr/>
        </p:nvGrpSpPr>
        <p:grpSpPr>
          <a:xfrm>
            <a:off x="1252104" y="3553575"/>
            <a:ext cx="2234577" cy="82200"/>
            <a:chOff x="1690385" y="3350900"/>
            <a:chExt cx="1823400" cy="82200"/>
          </a:xfrm>
        </p:grpSpPr>
        <p:sp>
          <p:nvSpPr>
            <p:cNvPr id="723" name="Google Shape;723;p36"/>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36"/>
          <p:cNvGrpSpPr/>
          <p:nvPr/>
        </p:nvGrpSpPr>
        <p:grpSpPr>
          <a:xfrm>
            <a:off x="1252086" y="3775225"/>
            <a:ext cx="2234595" cy="82200"/>
            <a:chOff x="1690370" y="3572550"/>
            <a:chExt cx="1823415" cy="82200"/>
          </a:xfrm>
        </p:grpSpPr>
        <p:sp>
          <p:nvSpPr>
            <p:cNvPr id="726" name="Google Shape;726;p36"/>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6"/>
          <p:cNvGrpSpPr/>
          <p:nvPr/>
        </p:nvGrpSpPr>
        <p:grpSpPr>
          <a:xfrm>
            <a:off x="1252102" y="3969725"/>
            <a:ext cx="2234579" cy="82206"/>
            <a:chOff x="1690383" y="3767050"/>
            <a:chExt cx="1823402" cy="82206"/>
          </a:xfrm>
        </p:grpSpPr>
        <p:sp>
          <p:nvSpPr>
            <p:cNvPr id="729" name="Google Shape;729;p36"/>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36"/>
          <p:cNvGrpSpPr/>
          <p:nvPr/>
        </p:nvGrpSpPr>
        <p:grpSpPr>
          <a:xfrm>
            <a:off x="1252104" y="4184600"/>
            <a:ext cx="2234577" cy="82200"/>
            <a:chOff x="1690385" y="3981925"/>
            <a:chExt cx="1823400" cy="82200"/>
          </a:xfrm>
        </p:grpSpPr>
        <p:sp>
          <p:nvSpPr>
            <p:cNvPr id="732" name="Google Shape;732;p36"/>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4" name="Google Shape;734;p36" descr="offset_comp_442889_edtied2.jpg"/>
          <p:cNvPicPr preferRelativeResize="0"/>
          <p:nvPr/>
        </p:nvPicPr>
        <p:blipFill rotWithShape="1">
          <a:blip r:embed="rId3">
            <a:alphaModFix/>
          </a:blip>
          <a:srcRect l="29212" t="10659" r="25768" b="34280"/>
          <a:stretch/>
        </p:blipFill>
        <p:spPr>
          <a:xfrm>
            <a:off x="5146750" y="1184600"/>
            <a:ext cx="3997253"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TOC</a:t>
            </a:r>
            <a:endParaRPr/>
          </a:p>
        </p:txBody>
      </p:sp>
      <p:sp>
        <p:nvSpPr>
          <p:cNvPr id="183" name="Google Shape;183;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Overview</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Problems to solve</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Project objective</a:t>
            </a:r>
            <a:endParaRPr sz="1300">
              <a:solidFill>
                <a:srgbClr val="FFFFFF"/>
              </a:solidFill>
              <a:latin typeface="Raleway"/>
              <a:ea typeface="Raleway"/>
              <a:cs typeface="Raleway"/>
              <a:sym typeface="Raleway"/>
            </a:endParaRPr>
          </a:p>
        </p:txBody>
      </p:sp>
      <p:sp>
        <p:nvSpPr>
          <p:cNvPr id="186" name="Google Shape;186;p19"/>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Market trends</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Trend analysis</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8"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Target audience</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9"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Proposed solution</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0"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Process</a:t>
            </a:r>
            <a:endParaRPr sz="1300">
              <a:solidFill>
                <a:srgbClr val="FFFFFF"/>
              </a:solidFill>
              <a:latin typeface="Raleway"/>
              <a:ea typeface="Raleway"/>
              <a:cs typeface="Raleway"/>
              <a:sym typeface="Raleway"/>
            </a:endParaRPr>
          </a:p>
        </p:txBody>
      </p:sp>
      <p:sp>
        <p:nvSpPr>
          <p:cNvPr id="191" name="Google Shape;191;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1"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Deliverables</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27049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2"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Vision</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31066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Team</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199" name="Google Shape;199;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endParaRPr sz="1100"/>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Problems to solve</a:t>
            </a:r>
            <a:endParaRPr/>
          </a:p>
        </p:txBody>
      </p:sp>
      <p:sp>
        <p:nvSpPr>
          <p:cNvPr id="206" name="Google Shape;206;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07" name="Google Shape;207;p21"/>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08" name="Google Shape;208;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9" name="Google Shape;209;p21"/>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0" name="Google Shape;210;p21"/>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11" name="Google Shape;211;p21"/>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12" name="Google Shape;212;p21"/>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13" name="Google Shape;213;p21"/>
          <p:cNvSpPr txBox="1">
            <a:spLocks noGrp="1"/>
          </p:cNvSpPr>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Project objective</a:t>
            </a:r>
            <a:endParaRPr sz="1200"/>
          </a:p>
        </p:txBody>
      </p:sp>
      <p:sp>
        <p:nvSpPr>
          <p:cNvPr id="219" name="Google Shape;219;p22"/>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Lorem ipsum dolor sit amet, consectetur adipiscing elit, sed do eiusmod tempor incididunt ut labore et dolore magna aliqua ipsum dolor sit amet.</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Understanding the market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01</a:t>
            </a:r>
            <a:endParaRPr b="0"/>
          </a:p>
        </p:txBody>
      </p:sp>
      <p:sp>
        <p:nvSpPr>
          <p:cNvPr id="230" name="Google Shape;230;p24"/>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31" name="Google Shape;231;p24" descr="QuickTip.jpg"/>
          <p:cNvPicPr preferRelativeResize="0"/>
          <p:nvPr/>
        </p:nvPicPr>
        <p:blipFill rotWithShape="1">
          <a:blip r:embed="rId3">
            <a:alphaModFix/>
          </a:blip>
          <a:srcRect l="26259" r="26537" b="-130"/>
          <a:stretch/>
        </p:blipFill>
        <p:spPr>
          <a:xfrm>
            <a:off x="5146750" y="1184600"/>
            <a:ext cx="1973633" cy="3262601"/>
          </a:xfrm>
          <a:prstGeom prst="rect">
            <a:avLst/>
          </a:prstGeom>
          <a:noFill/>
          <a:ln>
            <a:noFill/>
          </a:ln>
        </p:spPr>
      </p:pic>
      <p:grpSp>
        <p:nvGrpSpPr>
          <p:cNvPr id="232" name="Google Shape;232;p24"/>
          <p:cNvGrpSpPr/>
          <p:nvPr/>
        </p:nvGrpSpPr>
        <p:grpSpPr>
          <a:xfrm>
            <a:off x="5146750" y="3327825"/>
            <a:ext cx="1973700" cy="1119300"/>
            <a:chOff x="5146750" y="3327825"/>
            <a:chExt cx="1973700" cy="1119300"/>
          </a:xfrm>
        </p:grpSpPr>
        <p:sp>
          <p:nvSpPr>
            <p:cNvPr id="233" name="Google Shape;233;p24"/>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4" name="Google Shape;234;p24"/>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QUICK TIP</a:t>
              </a:r>
              <a:endParaRPr sz="1200" b="1">
                <a:solidFill>
                  <a:srgbClr val="FFFFFF"/>
                </a:solidFill>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id="235" name="Google Shape;235;p24" descr="shutterstock_368732306.jpg"/>
          <p:cNvPicPr preferRelativeResize="0"/>
          <p:nvPr/>
        </p:nvPicPr>
        <p:blipFill rotWithShape="1">
          <a:blip r:embed="rId4">
            <a:alphaModFix/>
          </a:blip>
          <a:srcRect l="29621" t="4942" r="29621"/>
          <a:stretch/>
        </p:blipFill>
        <p:spPr>
          <a:xfrm>
            <a:off x="7170362" y="118460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02</a:t>
            </a:r>
            <a:endParaRPr b="0"/>
          </a:p>
        </p:txBody>
      </p:sp>
      <p:sp>
        <p:nvSpPr>
          <p:cNvPr id="241" name="Google Shape;241;p25"/>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42" name="Google Shape;242;p25" descr="shutterstock_199014602.jpg"/>
          <p:cNvPicPr preferRelativeResize="0"/>
          <p:nvPr/>
        </p:nvPicPr>
        <p:blipFill rotWithShape="1">
          <a:blip r:embed="rId3">
            <a:alphaModFix/>
          </a:blip>
          <a:srcRect l="27866" t="2590" r="791" b="1490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Trend analysis</a:t>
            </a:r>
            <a:endParaRPr/>
          </a:p>
        </p:txBody>
      </p:sp>
      <p:sp>
        <p:nvSpPr>
          <p:cNvPr id="248" name="Google Shape;248;p26"/>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grpSp>
        <p:nvGrpSpPr>
          <p:cNvPr id="249" name="Google Shape;249;p26"/>
          <p:cNvGrpSpPr/>
          <p:nvPr/>
        </p:nvGrpSpPr>
        <p:grpSpPr>
          <a:xfrm>
            <a:off x="507401" y="2561203"/>
            <a:ext cx="7694961" cy="2203868"/>
            <a:chOff x="507401" y="2561203"/>
            <a:chExt cx="7694961" cy="2203868"/>
          </a:xfrm>
        </p:grpSpPr>
        <p:grpSp>
          <p:nvGrpSpPr>
            <p:cNvPr id="250" name="Google Shape;250;p26"/>
            <p:cNvGrpSpPr/>
            <p:nvPr/>
          </p:nvGrpSpPr>
          <p:grpSpPr>
            <a:xfrm>
              <a:off x="936487" y="2597895"/>
              <a:ext cx="7265875" cy="1739171"/>
              <a:chOff x="872477" y="2521699"/>
              <a:chExt cx="7399058" cy="1739171"/>
            </a:xfrm>
          </p:grpSpPr>
          <p:sp>
            <p:nvSpPr>
              <p:cNvPr id="251" name="Google Shape;251;p26"/>
              <p:cNvSpPr/>
              <p:nvPr/>
            </p:nvSpPr>
            <p:spPr>
              <a:xfrm>
                <a:off x="872480" y="2521725"/>
                <a:ext cx="7394100" cy="173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872477" y="2521699"/>
                <a:ext cx="7399058" cy="1739171"/>
                <a:chOff x="830400" y="2729250"/>
                <a:chExt cx="7399058" cy="1531500"/>
              </a:xfrm>
            </p:grpSpPr>
            <p:cxnSp>
              <p:nvCxnSpPr>
                <p:cNvPr id="253" name="Google Shape;253;p26"/>
                <p:cNvCxnSpPr/>
                <p:nvPr/>
              </p:nvCxnSpPr>
              <p:spPr>
                <a:xfrm>
                  <a:off x="835358" y="409891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4" name="Google Shape;254;p26"/>
                <p:cNvCxnSpPr/>
                <p:nvPr/>
              </p:nvCxnSpPr>
              <p:spPr>
                <a:xfrm>
                  <a:off x="835358" y="394673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5" name="Google Shape;255;p26"/>
                <p:cNvCxnSpPr/>
                <p:nvPr/>
              </p:nvCxnSpPr>
              <p:spPr>
                <a:xfrm>
                  <a:off x="830400" y="4258271"/>
                  <a:ext cx="7394100" cy="0"/>
                </a:xfrm>
                <a:prstGeom prst="straightConnector1">
                  <a:avLst/>
                </a:prstGeom>
                <a:noFill/>
                <a:ln w="9525" cap="flat" cmpd="sng">
                  <a:solidFill>
                    <a:srgbClr val="FFFFFF"/>
                  </a:solidFill>
                  <a:prstDash val="solid"/>
                  <a:round/>
                  <a:headEnd type="none" w="med" len="med"/>
                  <a:tailEnd type="none" w="med" len="med"/>
                </a:ln>
              </p:spPr>
            </p:cxnSp>
            <p:cxnSp>
              <p:nvCxnSpPr>
                <p:cNvPr id="256" name="Google Shape;256;p26"/>
                <p:cNvCxnSpPr/>
                <p:nvPr/>
              </p:nvCxnSpPr>
              <p:spPr>
                <a:xfrm rot="10800000">
                  <a:off x="83040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7" name="Google Shape;257;p26"/>
                <p:cNvCxnSpPr/>
                <p:nvPr/>
              </p:nvCxnSpPr>
              <p:spPr>
                <a:xfrm rot="10800000">
                  <a:off x="144656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8" name="Google Shape;258;p26"/>
                <p:cNvCxnSpPr/>
                <p:nvPr/>
              </p:nvCxnSpPr>
              <p:spPr>
                <a:xfrm rot="10800000">
                  <a:off x="452739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9" name="Google Shape;259;p26"/>
                <p:cNvCxnSpPr/>
                <p:nvPr/>
              </p:nvCxnSpPr>
              <p:spPr>
                <a:xfrm rot="10800000">
                  <a:off x="514356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0" name="Google Shape;260;p26"/>
                <p:cNvCxnSpPr/>
                <p:nvPr/>
              </p:nvCxnSpPr>
              <p:spPr>
                <a:xfrm rot="10800000">
                  <a:off x="575972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1" name="Google Shape;261;p26"/>
                <p:cNvCxnSpPr/>
                <p:nvPr/>
              </p:nvCxnSpPr>
              <p:spPr>
                <a:xfrm rot="10800000">
                  <a:off x="637589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2" name="Google Shape;262;p26"/>
                <p:cNvCxnSpPr/>
                <p:nvPr/>
              </p:nvCxnSpPr>
              <p:spPr>
                <a:xfrm rot="10800000">
                  <a:off x="8221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3" name="Google Shape;263;p26"/>
                <p:cNvCxnSpPr/>
                <p:nvPr/>
              </p:nvCxnSpPr>
              <p:spPr>
                <a:xfrm rot="10800000">
                  <a:off x="206273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4" name="Google Shape;264;p26"/>
                <p:cNvCxnSpPr/>
                <p:nvPr/>
              </p:nvCxnSpPr>
              <p:spPr>
                <a:xfrm rot="10800000">
                  <a:off x="267889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5" name="Google Shape;265;p26"/>
                <p:cNvCxnSpPr/>
                <p:nvPr/>
              </p:nvCxnSpPr>
              <p:spPr>
                <a:xfrm rot="10800000">
                  <a:off x="3295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6" name="Google Shape;266;p26"/>
                <p:cNvCxnSpPr/>
                <p:nvPr/>
              </p:nvCxnSpPr>
              <p:spPr>
                <a:xfrm rot="10800000">
                  <a:off x="391123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7" name="Google Shape;267;p26"/>
                <p:cNvCxnSpPr/>
                <p:nvPr/>
              </p:nvCxnSpPr>
              <p:spPr>
                <a:xfrm rot="10800000">
                  <a:off x="699206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8" name="Google Shape;268;p26"/>
                <p:cNvCxnSpPr/>
                <p:nvPr/>
              </p:nvCxnSpPr>
              <p:spPr>
                <a:xfrm rot="10800000">
                  <a:off x="760822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9" name="Google Shape;269;p26"/>
                <p:cNvCxnSpPr/>
                <p:nvPr/>
              </p:nvCxnSpPr>
              <p:spPr>
                <a:xfrm>
                  <a:off x="835358" y="379454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0" name="Google Shape;270;p26"/>
                <p:cNvCxnSpPr/>
                <p:nvPr/>
              </p:nvCxnSpPr>
              <p:spPr>
                <a:xfrm>
                  <a:off x="835358" y="364236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1" name="Google Shape;271;p26"/>
                <p:cNvCxnSpPr/>
                <p:nvPr/>
              </p:nvCxnSpPr>
              <p:spPr>
                <a:xfrm>
                  <a:off x="835358" y="349017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2" name="Google Shape;272;p26"/>
                <p:cNvCxnSpPr/>
                <p:nvPr/>
              </p:nvCxnSpPr>
              <p:spPr>
                <a:xfrm>
                  <a:off x="835358" y="333799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3" name="Google Shape;273;p26"/>
                <p:cNvCxnSpPr/>
                <p:nvPr/>
              </p:nvCxnSpPr>
              <p:spPr>
                <a:xfrm>
                  <a:off x="835358" y="318580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4" name="Google Shape;274;p26"/>
                <p:cNvCxnSpPr/>
                <p:nvPr/>
              </p:nvCxnSpPr>
              <p:spPr>
                <a:xfrm>
                  <a:off x="835358" y="303362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5" name="Google Shape;275;p26"/>
                <p:cNvCxnSpPr/>
                <p:nvPr/>
              </p:nvCxnSpPr>
              <p:spPr>
                <a:xfrm>
                  <a:off x="835358" y="288143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6" name="Google Shape;276;p26"/>
                <p:cNvCxnSpPr/>
                <p:nvPr/>
              </p:nvCxnSpPr>
              <p:spPr>
                <a:xfrm>
                  <a:off x="830400" y="2729250"/>
                  <a:ext cx="7394100" cy="0"/>
                </a:xfrm>
                <a:prstGeom prst="straightConnector1">
                  <a:avLst/>
                </a:prstGeom>
                <a:noFill/>
                <a:ln w="9525" cap="flat" cmpd="sng">
                  <a:solidFill>
                    <a:srgbClr val="FFFFFF"/>
                  </a:solidFill>
                  <a:prstDash val="solid"/>
                  <a:round/>
                  <a:headEnd type="none" w="med" len="med"/>
                  <a:tailEnd type="none" w="med" len="med"/>
                </a:ln>
              </p:spPr>
            </p:cxnSp>
          </p:grpSp>
        </p:grpSp>
        <p:sp>
          <p:nvSpPr>
            <p:cNvPr id="277" name="Google Shape;277;p26"/>
            <p:cNvSpPr txBox="1"/>
            <p:nvPr/>
          </p:nvSpPr>
          <p:spPr>
            <a:xfrm>
              <a:off x="106459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78" name="Google Shape;278;p26"/>
            <p:cNvSpPr txBox="1"/>
            <p:nvPr/>
          </p:nvSpPr>
          <p:spPr>
            <a:xfrm>
              <a:off x="1681438" y="4390855"/>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9" name="Google Shape;279;p26"/>
            <p:cNvSpPr txBox="1"/>
            <p:nvPr/>
          </p:nvSpPr>
          <p:spPr>
            <a:xfrm>
              <a:off x="227894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280" name="Google Shape;280;p26"/>
            <p:cNvSpPr txBox="1"/>
            <p:nvPr/>
          </p:nvSpPr>
          <p:spPr>
            <a:xfrm>
              <a:off x="288643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81" name="Google Shape;281;p26"/>
            <p:cNvSpPr txBox="1"/>
            <p:nvPr/>
          </p:nvSpPr>
          <p:spPr>
            <a:xfrm>
              <a:off x="3485495"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endParaRPr sz="700">
                <a:solidFill>
                  <a:srgbClr val="666666"/>
                </a:solidFill>
                <a:latin typeface="Lato"/>
                <a:ea typeface="Lato"/>
                <a:cs typeface="Lato"/>
                <a:sym typeface="Lato"/>
              </a:endParaRPr>
            </a:p>
          </p:txBody>
        </p:sp>
        <p:sp>
          <p:nvSpPr>
            <p:cNvPr id="282" name="Google Shape;282;p26"/>
            <p:cNvSpPr txBox="1"/>
            <p:nvPr/>
          </p:nvSpPr>
          <p:spPr>
            <a:xfrm>
              <a:off x="409269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83" name="Google Shape;283;p26"/>
            <p:cNvSpPr txBox="1"/>
            <p:nvPr/>
          </p:nvSpPr>
          <p:spPr>
            <a:xfrm>
              <a:off x="469872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84" name="Google Shape;284;p26"/>
            <p:cNvSpPr txBox="1"/>
            <p:nvPr/>
          </p:nvSpPr>
          <p:spPr>
            <a:xfrm>
              <a:off x="530095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85" name="Google Shape;285;p26"/>
            <p:cNvSpPr txBox="1"/>
            <p:nvPr/>
          </p:nvSpPr>
          <p:spPr>
            <a:xfrm>
              <a:off x="590833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86" name="Google Shape;286;p26"/>
            <p:cNvSpPr txBox="1"/>
            <p:nvPr/>
          </p:nvSpPr>
          <p:spPr>
            <a:xfrm>
              <a:off x="651247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endParaRPr sz="700">
                <a:solidFill>
                  <a:srgbClr val="666666"/>
                </a:solidFill>
                <a:latin typeface="Lato"/>
                <a:ea typeface="Lato"/>
                <a:cs typeface="Lato"/>
                <a:sym typeface="Lato"/>
              </a:endParaRPr>
            </a:p>
          </p:txBody>
        </p:sp>
        <p:sp>
          <p:nvSpPr>
            <p:cNvPr id="287" name="Google Shape;287;p26"/>
            <p:cNvSpPr txBox="1"/>
            <p:nvPr/>
          </p:nvSpPr>
          <p:spPr>
            <a:xfrm>
              <a:off x="7120044"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88" name="Google Shape;288;p26"/>
            <p:cNvSpPr txBox="1"/>
            <p:nvPr/>
          </p:nvSpPr>
          <p:spPr>
            <a:xfrm>
              <a:off x="772271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endParaRPr sz="700">
                <a:solidFill>
                  <a:srgbClr val="666666"/>
                </a:solidFill>
                <a:latin typeface="Lato"/>
                <a:ea typeface="Lato"/>
                <a:cs typeface="Lato"/>
                <a:sym typeface="Lato"/>
              </a:endParaRPr>
            </a:p>
          </p:txBody>
        </p:sp>
        <p:sp>
          <p:nvSpPr>
            <p:cNvPr id="289" name="Google Shape;289;p26"/>
            <p:cNvSpPr txBox="1"/>
            <p:nvPr/>
          </p:nvSpPr>
          <p:spPr>
            <a:xfrm>
              <a:off x="634436" y="428089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90" name="Google Shape;290;p26"/>
            <p:cNvSpPr txBox="1"/>
            <p:nvPr/>
          </p:nvSpPr>
          <p:spPr>
            <a:xfrm>
              <a:off x="634436" y="393414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91" name="Google Shape;291;p26"/>
            <p:cNvSpPr txBox="1"/>
            <p:nvPr/>
          </p:nvSpPr>
          <p:spPr>
            <a:xfrm>
              <a:off x="634436" y="3590088"/>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92" name="Google Shape;292;p26"/>
            <p:cNvSpPr txBox="1"/>
            <p:nvPr/>
          </p:nvSpPr>
          <p:spPr>
            <a:xfrm>
              <a:off x="634436" y="3246037"/>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93" name="Google Shape;293;p26"/>
            <p:cNvSpPr txBox="1"/>
            <p:nvPr/>
          </p:nvSpPr>
          <p:spPr>
            <a:xfrm>
              <a:off x="634436" y="2904684"/>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94" name="Google Shape;294;p26"/>
            <p:cNvSpPr txBox="1"/>
            <p:nvPr/>
          </p:nvSpPr>
          <p:spPr>
            <a:xfrm>
              <a:off x="507401" y="2561203"/>
              <a:ext cx="4707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95" name="Google Shape;295;p26"/>
            <p:cNvSpPr/>
            <p:nvPr/>
          </p:nvSpPr>
          <p:spPr>
            <a:xfrm rot="-5400000">
              <a:off x="1459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1232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5400000">
              <a:off x="848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rot="-5400000">
              <a:off x="621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5400000">
              <a:off x="3263182"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rot="-5400000">
              <a:off x="3036207"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rot="-5400000">
              <a:off x="266413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rot="-5400000">
              <a:off x="243716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rot="-5400000">
              <a:off x="205933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rot="-5400000">
              <a:off x="183236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rot="-5400000">
              <a:off x="6290680"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rot="-5400000">
              <a:off x="6063705"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rot="-5400000">
              <a:off x="68987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5400000">
              <a:off x="66718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5400000">
              <a:off x="750062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5400000">
              <a:off x="727365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5400000">
              <a:off x="387177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5400000">
              <a:off x="364480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rot="-5400000">
              <a:off x="4477176"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rot="-5400000">
              <a:off x="4250201"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507987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rot="-5400000">
              <a:off x="485290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rot="-5400000">
              <a:off x="56852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rot="-5400000">
              <a:off x="54583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6"/>
            <p:cNvGrpSpPr/>
            <p:nvPr/>
          </p:nvGrpSpPr>
          <p:grpSpPr>
            <a:xfrm>
              <a:off x="3958087" y="4513371"/>
              <a:ext cx="1222696" cy="251700"/>
              <a:chOff x="3996676" y="4556904"/>
              <a:chExt cx="1222696" cy="251700"/>
            </a:xfrm>
          </p:grpSpPr>
          <p:sp>
            <p:nvSpPr>
              <p:cNvPr id="320" name="Google Shape;320;p26"/>
              <p:cNvSpPr/>
              <p:nvPr/>
            </p:nvSpPr>
            <p:spPr>
              <a:xfrm>
                <a:off x="3996676" y="4670225"/>
                <a:ext cx="60300" cy="6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txBox="1"/>
              <p:nvPr/>
            </p:nvSpPr>
            <p:spPr>
              <a:xfrm>
                <a:off x="400472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322" name="Google Shape;322;p26"/>
              <p:cNvSpPr/>
              <p:nvPr/>
            </p:nvSpPr>
            <p:spPr>
              <a:xfrm>
                <a:off x="4646126" y="4670225"/>
                <a:ext cx="60300" cy="6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txBox="1"/>
              <p:nvPr/>
            </p:nvSpPr>
            <p:spPr>
              <a:xfrm>
                <a:off x="465417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endParaRPr sz="700">
                  <a:solidFill>
                    <a:srgbClr val="000000"/>
                  </a:solidFill>
                  <a:latin typeface="Lato"/>
                  <a:ea typeface="Lato"/>
                  <a:cs typeface="Lato"/>
                  <a:sym typeface="Lato"/>
                </a:endParaRPr>
              </a:p>
            </p:txBody>
          </p:sp>
        </p:grpSp>
      </p:gr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1242</Words>
  <Application>Microsoft Office PowerPoint</Application>
  <PresentationFormat>On-screen Show (16:9)</PresentationFormat>
  <Paragraphs>158</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Lato</vt:lpstr>
      <vt:lpstr>Raleway</vt:lpstr>
      <vt:lpstr>Arial</vt:lpstr>
      <vt:lpstr>Streamline</vt:lpstr>
      <vt:lpstr>Biodiversity in National Parks</vt:lpstr>
      <vt:lpstr>TOC</vt:lpstr>
      <vt:lpstr>Overview</vt:lpstr>
      <vt:lpstr>Problems to solve</vt:lpstr>
      <vt:lpstr>Project objective</vt:lpstr>
      <vt:lpstr>Understanding the market</vt:lpstr>
      <vt:lpstr>Market trends 01</vt:lpstr>
      <vt:lpstr>Market trends 02</vt:lpstr>
      <vt:lpstr>Trend analysis</vt:lpstr>
      <vt:lpstr>PowerPoint Presentation</vt:lpstr>
      <vt:lpstr>Target audience</vt:lpstr>
      <vt:lpstr>Proposed solution</vt:lpstr>
      <vt:lpstr>Process</vt:lpstr>
      <vt:lpstr>Deliverables</vt:lpstr>
      <vt:lpstr>Vision</vt:lpstr>
      <vt:lpstr>Team</vt:lpstr>
      <vt:lpstr>Berry Books</vt:lpstr>
      <vt:lpstr>Vinny Viewer</vt:lpstr>
      <vt:lpstr>Wendy Writers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in National Parks</dc:title>
  <dc:creator>Kevin Green</dc:creator>
  <cp:lastModifiedBy>Kevin Green</cp:lastModifiedBy>
  <cp:revision>1</cp:revision>
  <dcterms:modified xsi:type="dcterms:W3CDTF">2021-02-27T22:10:31Z</dcterms:modified>
</cp:coreProperties>
</file>